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67" r:id="rId2"/>
    <p:sldId id="669" r:id="rId3"/>
    <p:sldId id="670" r:id="rId4"/>
    <p:sldId id="671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720" r:id="rId13"/>
    <p:sldId id="721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81F0-C6A7-41D3-A0B0-B095F644BA4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C06BC-5309-4F8A-9EE3-A5ED36AED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99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2CAE2-C400-4343-A1A6-5A1FA796035C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B3D40D-4503-42D8-A12A-A98DF5F9F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96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5199-DF62-409C-8C57-942986A94B6D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D17C-627E-4282-8B09-6F43E80A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A1A8-FE13-4296-9F6F-DA75BF5F90BD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602F-DEBB-42C2-8058-2AFF6390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29F7-CB8B-4851-B4B5-45DEBD668C68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DD78-6440-4E51-BD6D-33E7B6449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194B-EFCA-4BA0-8156-709BE519DD0D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2201-690C-4CEE-AECA-64001C114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2E66-2A54-437A-8152-8347C422C2D3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FC1A-CE1D-4E2A-B270-71C4F622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2C8B-E7A5-429D-945C-F115CAE988C2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5A31-C405-4DD4-8F59-F37BF07D0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EA07-D048-4A44-A9AB-C3EBAFB8C066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9D76-817B-4A8F-8DB9-F21B6CA38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5CE3-6D58-4F04-82DC-1B8C8515035A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14F9-B3FE-4071-8D09-6709673B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C8A3-E605-47F9-8AA4-E6E4F1DE482B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5045-DBBC-4995-8DEE-3689A615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A19F-3419-47DD-8693-1C409F520BF9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9565-533C-46B6-B43B-73982BD32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1920-3CC1-42B4-8AC1-BB027DEEED99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6CE8-28D7-4363-8C94-090CFAB1D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C6843-7E40-44BB-AB92-FF120F7AFDB4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A39B2-AE9E-47D3-A1B4-BCD08A296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5704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NMR PARK AT ICCBS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83" y="628924"/>
            <a:ext cx="6861117" cy="4573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Iqbal\Desktop\800 MHz (New Images)\IMG_4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12" y="1985854"/>
            <a:ext cx="4191000" cy="487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4800" y="5705964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13 Superconducting NMR instruments </a:t>
            </a:r>
          </a:p>
          <a:p>
            <a:pPr algn="ctr"/>
            <a:r>
              <a:rPr lang="en-GB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Sate-of-the-art Facility</a:t>
            </a:r>
            <a:endParaRPr lang="en-GB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ICCBS - LIBRARY</a:t>
            </a:r>
          </a:p>
        </p:txBody>
      </p:sp>
      <p:pic>
        <p:nvPicPr>
          <p:cNvPr id="3074" name="Picture 2" descr="D:\Dr iqbal ppt\latest photograph\New folder\DSC_8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743200" cy="1828800"/>
          </a:xfrm>
          <a:prstGeom prst="rect">
            <a:avLst/>
          </a:prstGeom>
          <a:noFill/>
        </p:spPr>
      </p:pic>
      <p:pic>
        <p:nvPicPr>
          <p:cNvPr id="3075" name="Picture 3" descr="D:\Dr iqbal ppt\latest photograph\New folder\DSC_8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90600"/>
            <a:ext cx="2514600" cy="1828800"/>
          </a:xfrm>
          <a:prstGeom prst="rect">
            <a:avLst/>
          </a:prstGeom>
          <a:noFill/>
        </p:spPr>
      </p:pic>
      <p:pic>
        <p:nvPicPr>
          <p:cNvPr id="3076" name="Picture 4" descr="D:\Dr iqbal ppt\latest photograph\New folder\DSC_8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2743200" cy="1828800"/>
          </a:xfrm>
          <a:prstGeom prst="rect">
            <a:avLst/>
          </a:prstGeom>
          <a:noFill/>
        </p:spPr>
      </p:pic>
      <p:pic>
        <p:nvPicPr>
          <p:cNvPr id="6" name="Picture 1" descr="C:\Users\Nurul Kabir\Desktop\Photos\libr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2738157" cy="2335643"/>
          </a:xfrm>
          <a:prstGeom prst="rect">
            <a:avLst/>
          </a:prstGeom>
          <a:noFill/>
        </p:spPr>
      </p:pic>
      <p:pic>
        <p:nvPicPr>
          <p:cNvPr id="8" name="Picture 3" descr="Video-Le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200400"/>
            <a:ext cx="2590800" cy="23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video-conf-2"/>
          <p:cNvPicPr>
            <a:picLocks noChangeAspect="1" noChangeArrowheads="1"/>
          </p:cNvPicPr>
          <p:nvPr/>
        </p:nvPicPr>
        <p:blipFill>
          <a:blip r:embed="rId7" cstate="print"/>
          <a:srcRect b="16197"/>
          <a:stretch>
            <a:fillRect/>
          </a:stretch>
        </p:blipFill>
        <p:spPr bwMode="auto">
          <a:xfrm>
            <a:off x="6096000" y="32004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bush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Green House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233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IMG_14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28700"/>
            <a:ext cx="279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Nurul Kabir\Desktop\Photos\Biotechnology\IMG_20170613_103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62" y="959168"/>
            <a:ext cx="4953000" cy="2971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81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ICCBS – TISSUE CULTURE PLANT FACILITY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43" r="13043"/>
          <a:stretch/>
        </p:blipFill>
        <p:spPr>
          <a:xfrm>
            <a:off x="5554662" y="4041457"/>
            <a:ext cx="1295400" cy="2453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6111" y="4062412"/>
            <a:ext cx="1737632" cy="243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74676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0908" y="228600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PILOT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04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9432"/>
            <a:ext cx="544068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152400"/>
            <a:ext cx="6129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NITROGEN LIQUIFICATION PLANT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487511"/>
            <a:ext cx="4678680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 iqbal ppt\latest photograph\DSC_8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73443"/>
            <a:ext cx="4267200" cy="3505200"/>
          </a:xfrm>
          <a:prstGeom prst="rect">
            <a:avLst/>
          </a:prstGeom>
          <a:noFill/>
        </p:spPr>
      </p:pic>
      <p:pic>
        <p:nvPicPr>
          <p:cNvPr id="1026" name="Picture 2" descr="D:\Dr iqbal ppt\latest photograph\DSC_8738.JPG"/>
          <p:cNvPicPr>
            <a:picLocks noChangeAspect="1" noChangeArrowheads="1"/>
          </p:cNvPicPr>
          <p:nvPr/>
        </p:nvPicPr>
        <p:blipFill>
          <a:blip r:embed="rId3" cstate="print"/>
          <a:srcRect l="10833" t="7500" r="15000" b="8750"/>
          <a:stretch>
            <a:fillRect/>
          </a:stretch>
        </p:blipFill>
        <p:spPr bwMode="auto">
          <a:xfrm rot="16200000">
            <a:off x="5243512" y="2020342"/>
            <a:ext cx="35052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81000" y="381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X-RAY</a:t>
            </a:r>
            <a:r>
              <a:rPr kumimoji="1"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SPECTROSCOPY  FACILITY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N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72311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Dr iqbal ppt\latest photograph\DSC_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3581400" cy="2438400"/>
          </a:xfrm>
          <a:prstGeom prst="rect">
            <a:avLst/>
          </a:prstGeom>
          <a:noFill/>
        </p:spPr>
      </p:pic>
      <p:pic>
        <p:nvPicPr>
          <p:cNvPr id="5" name="Picture 3" descr="Mass-Spectros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228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MASS SPECTROMETERY FACILITIES AT ICCBS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9870" y="3440668"/>
            <a:ext cx="317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ja-JP" b="1" dirty="0">
                <a:latin typeface="Gill Sans MT" panose="020B0502020104020203" pitchFamily="34" charset="0"/>
                <a:ea typeface="MS PGothic" panose="020B0600070205080204" pitchFamily="34" charset="-128"/>
              </a:rPr>
              <a:t>MALDI-TOF (Ultra-flex-III)</a:t>
            </a:r>
            <a:r>
              <a:rPr lang="en-US" altLang="ja-JP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90488" y="6384925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2000" b="1" i="1">
                <a:solidFill>
                  <a:srgbClr val="FFFF99"/>
                </a:solidFill>
                <a:latin typeface="Gill Sans MT" panose="020B0502020104020203" pitchFamily="34" charset="0"/>
              </a:rPr>
              <a:t>   </a:t>
            </a:r>
            <a:r>
              <a:rPr lang="fr-FR" sz="2000" b="1">
                <a:latin typeface="Gill Sans MT" panose="020B0502020104020203" pitchFamily="34" charset="0"/>
              </a:rPr>
              <a:t>MASS SPECTROMETER (ELECTRON BOMBARDMENT SYSTEM)</a:t>
            </a:r>
            <a:r>
              <a:rPr lang="fr-FR" sz="2000" b="1" i="1">
                <a:solidFill>
                  <a:srgbClr val="FFFF99"/>
                </a:solidFill>
                <a:latin typeface="Gill Sans MT" panose="020B0502020104020203" pitchFamily="34" charset="0"/>
              </a:rPr>
              <a:t> </a:t>
            </a:r>
            <a:endParaRPr lang="en-US" sz="2000" b="1" i="1">
              <a:solidFill>
                <a:srgbClr val="FFFF99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rul Kabir\Downloads\DSC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029200" cy="3352800"/>
          </a:xfrm>
          <a:prstGeom prst="rect">
            <a:avLst/>
          </a:prstGeom>
          <a:noFill/>
        </p:spPr>
      </p:pic>
      <p:pic>
        <p:nvPicPr>
          <p:cNvPr id="1027" name="Picture 3" descr="C:\Users\Nurul Kabir\Downloads\DSC_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9149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57787" y="2514600"/>
            <a:ext cx="381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Bruker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Amazon </a:t>
            </a:r>
            <a:endParaRPr lang="en-US" sz="2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HPLC Ion Trap)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" y="3581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Mexis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II (HPLC QTOF)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ul Kabir\Downloads\IMG-20170704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4114800" cy="379960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81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CELL CULTURE FACILITY</a:t>
            </a:r>
          </a:p>
        </p:txBody>
      </p:sp>
      <p:pic>
        <p:nvPicPr>
          <p:cNvPr id="8" name="Picture 7" descr="IMG_4273.JPG"/>
          <p:cNvPicPr>
            <a:picLocks noChangeAspect="1"/>
          </p:cNvPicPr>
          <p:nvPr/>
        </p:nvPicPr>
        <p:blipFill>
          <a:blip r:embed="rId3" cstate="print"/>
          <a:srcRect t="16250" b="12500"/>
          <a:stretch>
            <a:fillRect/>
          </a:stretch>
        </p:blipFill>
        <p:spPr>
          <a:xfrm rot="16200000">
            <a:off x="4800600" y="16764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urul Kabir\Desktop\Cell Biology Lab\IMG_20170706_085342.jpg"/>
          <p:cNvPicPr>
            <a:picLocks noChangeAspect="1" noChangeArrowheads="1"/>
          </p:cNvPicPr>
          <p:nvPr/>
        </p:nvPicPr>
        <p:blipFill>
          <a:blip r:embed="rId2" cstate="print"/>
          <a:srcRect t="20106"/>
          <a:stretch>
            <a:fillRect/>
          </a:stretch>
        </p:blipFill>
        <p:spPr bwMode="auto">
          <a:xfrm>
            <a:off x="380999" y="1676399"/>
            <a:ext cx="4005799" cy="3429001"/>
          </a:xfrm>
          <a:prstGeom prst="rect">
            <a:avLst/>
          </a:prstGeom>
          <a:noFill/>
        </p:spPr>
      </p:pic>
      <p:pic>
        <p:nvPicPr>
          <p:cNvPr id="4" name="Picture 5" descr="C:\Users\Nurul Kabir\Desktop\Cell Biology Lab\IMG_20170706_090057.jpg"/>
          <p:cNvPicPr>
            <a:picLocks noChangeAspect="1" noChangeArrowheads="1"/>
          </p:cNvPicPr>
          <p:nvPr/>
        </p:nvPicPr>
        <p:blipFill>
          <a:blip r:embed="rId3" cstate="print"/>
          <a:srcRect t="16129"/>
          <a:stretch>
            <a:fillRect/>
          </a:stretch>
        </p:blipFill>
        <p:spPr bwMode="auto">
          <a:xfrm>
            <a:off x="4572000" y="1676400"/>
            <a:ext cx="4000500" cy="3429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76400" y="381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IMAGING FACILITY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8698" y="5465443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Gill Sans MT" panose="020B0502020104020203" pitchFamily="34" charset="0"/>
              </a:rPr>
              <a:t>FLORESCENCE </a:t>
            </a:r>
            <a:r>
              <a:rPr lang="en-US" sz="2400" b="1" dirty="0" smtClean="0">
                <a:latin typeface="Gill Sans MT" panose="020B0502020104020203" pitchFamily="34" charset="0"/>
              </a:rPr>
              <a:t>MICROSCOPES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Brochure images\DSC_2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01080"/>
            <a:ext cx="3581400" cy="2984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52600" y="165415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CELL PHYSIOLOGY LAB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300163" y="509333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latin typeface="Gill Sans MT" panose="020B0502020104020203" pitchFamily="34" charset="0"/>
              </a:rPr>
              <a:t>PATCH CLAMP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6" name="Picture 2" descr="patch clamp set 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8635"/>
            <a:ext cx="4972807" cy="32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urul Kabir\Desktop\Genomics Pics\20160223_09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990600"/>
            <a:ext cx="2171700" cy="2057400"/>
          </a:xfrm>
          <a:prstGeom prst="rect">
            <a:avLst/>
          </a:prstGeom>
          <a:noFill/>
        </p:spPr>
      </p:pic>
      <p:pic>
        <p:nvPicPr>
          <p:cNvPr id="3" name="Picture 4" descr="C:\Users\Nurul Kabir\Desktop\Genomics Pics\20170614_124150.jpg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>
            <a:off x="952501" y="990600"/>
            <a:ext cx="2171699" cy="2057399"/>
          </a:xfrm>
          <a:prstGeom prst="rect">
            <a:avLst/>
          </a:prstGeom>
          <a:noFill/>
        </p:spPr>
      </p:pic>
      <p:pic>
        <p:nvPicPr>
          <p:cNvPr id="4" name="Picture 5" descr="C:\Users\Nurul Kabir\Desktop\Genomics Pics\20170614_124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90600"/>
            <a:ext cx="2209800" cy="1981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81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MOLECULAR AND GENOME BIOLOGY LAB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3048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Solid State Genome Sequencer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0480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MiSeq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Sequencer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971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NextSeq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Sequencer</a:t>
            </a:r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638550"/>
            <a:ext cx="2209800" cy="2000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568124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ABI – 7500 Real time PCR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Image result for veriti thermal cycl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581400"/>
            <a:ext cx="2133600" cy="20866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5200" y="5663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ABI – Verity Thermal Cycler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 descr="C:\Users\Nurul Kabir\Desktop\IMG_3744.JPG"/>
          <p:cNvPicPr>
            <a:picLocks noChangeAspect="1" noChangeArrowheads="1"/>
          </p:cNvPicPr>
          <p:nvPr/>
        </p:nvPicPr>
        <p:blipFill>
          <a:blip r:embed="rId7" cstate="print"/>
          <a:srcRect l="8333" t="13333" r="10000" b="23333"/>
          <a:stretch>
            <a:fillRect/>
          </a:stretch>
        </p:blipFill>
        <p:spPr bwMode="auto">
          <a:xfrm>
            <a:off x="5943600" y="3657600"/>
            <a:ext cx="2285999" cy="1981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19800" y="563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Hitachi – 3500 Genome Analyzer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urul Kabir\Desktop\Cell Biology Lab\IMG_20170706_12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4953000" cy="2391688"/>
          </a:xfrm>
          <a:prstGeom prst="rect">
            <a:avLst/>
          </a:prstGeom>
          <a:noFill/>
        </p:spPr>
      </p:pic>
      <p:pic>
        <p:nvPicPr>
          <p:cNvPr id="3" name="Picture 3" descr="C:\Users\Nurul Kabir\Desktop\Cell Biology Lab\IMG_20170706_122521.jpg"/>
          <p:cNvPicPr>
            <a:picLocks noChangeAspect="1" noChangeArrowheads="1"/>
          </p:cNvPicPr>
          <p:nvPr/>
        </p:nvPicPr>
        <p:blipFill>
          <a:blip r:embed="rId3" cstate="print"/>
          <a:srcRect t="8333" r="20370"/>
          <a:stretch>
            <a:fillRect/>
          </a:stretch>
        </p:blipFill>
        <p:spPr bwMode="auto">
          <a:xfrm>
            <a:off x="609600" y="1524000"/>
            <a:ext cx="2667000" cy="4038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COMPUTATIONAL RESEARCH FACILTY</a:t>
            </a:r>
          </a:p>
        </p:txBody>
      </p:sp>
      <p:pic>
        <p:nvPicPr>
          <p:cNvPr id="5" name="Picture 4" descr="IMG_4296.JPG"/>
          <p:cNvPicPr>
            <a:picLocks noChangeAspect="1"/>
          </p:cNvPicPr>
          <p:nvPr/>
        </p:nvPicPr>
        <p:blipFill>
          <a:blip r:embed="rId4" cstate="print"/>
          <a:srcRect t="23750"/>
          <a:stretch>
            <a:fillRect/>
          </a:stretch>
        </p:blipFill>
        <p:spPr>
          <a:xfrm>
            <a:off x="3505200" y="1143000"/>
            <a:ext cx="494675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</TotalTime>
  <Words>101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Farzana</dc:creator>
  <cp:lastModifiedBy>Musharraf1977</cp:lastModifiedBy>
  <cp:revision>686</cp:revision>
  <dcterms:created xsi:type="dcterms:W3CDTF">2013-04-22T03:33:00Z</dcterms:created>
  <dcterms:modified xsi:type="dcterms:W3CDTF">2019-01-29T10:51:56Z</dcterms:modified>
</cp:coreProperties>
</file>