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667" r:id="rId2"/>
    <p:sldId id="669" r:id="rId3"/>
    <p:sldId id="670" r:id="rId4"/>
    <p:sldId id="671" r:id="rId5"/>
    <p:sldId id="673" r:id="rId6"/>
    <p:sldId id="674" r:id="rId7"/>
    <p:sldId id="675" r:id="rId8"/>
    <p:sldId id="676" r:id="rId9"/>
    <p:sldId id="677" r:id="rId10"/>
    <p:sldId id="678" r:id="rId11"/>
    <p:sldId id="679" r:id="rId12"/>
    <p:sldId id="720" r:id="rId13"/>
    <p:sldId id="721" r:id="rId1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15" autoAdjust="0"/>
    <p:restoredTop sz="94660"/>
  </p:normalViewPr>
  <p:slideViewPr>
    <p:cSldViewPr>
      <p:cViewPr varScale="1">
        <p:scale>
          <a:sx n="68" d="100"/>
          <a:sy n="68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D81F0-C6A7-41D3-A0B0-B095F644BA4F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C06BC-5309-4F8A-9EE3-A5ED36AED1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49995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F12CAE2-C400-4343-A1A6-5A1FA796035C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5B3D40D-4503-42D8-A12A-A98DF5F9F3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9965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55199-DF62-409C-8C57-942986A94B6D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DD17C-627E-4282-8B09-6F43E80A7B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2A1A8-FE13-4296-9F6F-DA75BF5F90BD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3602F-DEBB-42C2-8058-2AFF639045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629F7-CB8B-4851-B4B5-45DEBD668C68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4DD78-6440-4E51-BD6D-33E7B64497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B194B-EFCA-4BA0-8156-709BE519DD0D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B2201-690C-4CEE-AECA-64001C114D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92E66-2A54-437A-8152-8347C422C2D3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4FC1A-CE1D-4E2A-B270-71C4F622BB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F2C8B-E7A5-429D-945C-F115CAE988C2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05A31-C405-4DD4-8F59-F37BF07D0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DEA07-D048-4A44-A9AB-C3EBAFB8C066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49D76-817B-4A8F-8DB9-F21B6CA386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05CE3-6D58-4F04-82DC-1B8C8515035A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314F9-B3FE-4071-8D09-6709673B42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DC8A3-E605-47F9-8AA4-E6E4F1DE482B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25045-DBBC-4995-8DEE-3689A6158F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DA19F-3419-47DD-8693-1C409F520BF9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D9565-533C-46B6-B43B-73982BD32D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51920-3CC1-42B4-8AC1-BB027DEEED99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A6CE8-28D7-4363-8C94-090CFAB1DD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8C6843-7E40-44BB-AB92-FF120F7AFDB4}" type="datetimeFigureOut">
              <a:rPr lang="en-US"/>
              <a:pPr>
                <a:defRPr/>
              </a:pPr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BA39B2-AE9E-47D3-A1B4-BCD08A296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" y="105704"/>
            <a:ext cx="845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NMR PARK AT ICCBS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383" y="628924"/>
            <a:ext cx="6861117" cy="4573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C:\Users\Iqbal\Desktop\800 MHz (New Images)\IMG_4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8712" y="1985854"/>
            <a:ext cx="4191000" cy="48721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04800" y="5705964"/>
            <a:ext cx="3929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anose="02020603050405020304" pitchFamily="18" charset="0"/>
                <a:cs typeface="Times" panose="02020603050405020304" pitchFamily="18" charset="0"/>
              </a:rPr>
              <a:t>13 Superconducting NMR instruments </a:t>
            </a:r>
          </a:p>
          <a:p>
            <a:pPr algn="ctr"/>
            <a:r>
              <a:rPr lang="en-GB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anose="02020603050405020304" pitchFamily="18" charset="0"/>
                <a:cs typeface="Times" panose="02020603050405020304" pitchFamily="18" charset="0"/>
              </a:rPr>
              <a:t>Sate-of-the-art Facility</a:t>
            </a:r>
            <a:endParaRPr lang="en-GB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228600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ICCBS - LIBRARY</a:t>
            </a:r>
          </a:p>
        </p:txBody>
      </p:sp>
      <p:pic>
        <p:nvPicPr>
          <p:cNvPr id="3074" name="Picture 2" descr="D:\Dr iqbal ppt\latest photograph\New folder\DSC_88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2743200" cy="1828800"/>
          </a:xfrm>
          <a:prstGeom prst="rect">
            <a:avLst/>
          </a:prstGeom>
          <a:noFill/>
        </p:spPr>
      </p:pic>
      <p:pic>
        <p:nvPicPr>
          <p:cNvPr id="3075" name="Picture 3" descr="D:\Dr iqbal ppt\latest photograph\New folder\DSC_88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990600"/>
            <a:ext cx="2514600" cy="1828800"/>
          </a:xfrm>
          <a:prstGeom prst="rect">
            <a:avLst/>
          </a:prstGeom>
          <a:noFill/>
        </p:spPr>
      </p:pic>
      <p:pic>
        <p:nvPicPr>
          <p:cNvPr id="3076" name="Picture 4" descr="D:\Dr iqbal ppt\latest photograph\New folder\DSC_88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990600"/>
            <a:ext cx="2743200" cy="1828800"/>
          </a:xfrm>
          <a:prstGeom prst="rect">
            <a:avLst/>
          </a:prstGeom>
          <a:noFill/>
        </p:spPr>
      </p:pic>
      <p:pic>
        <p:nvPicPr>
          <p:cNvPr id="6" name="Picture 1" descr="C:\Users\Nurul Kabir\Desktop\Photos\librar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200400"/>
            <a:ext cx="2738157" cy="2335643"/>
          </a:xfrm>
          <a:prstGeom prst="rect">
            <a:avLst/>
          </a:prstGeom>
          <a:noFill/>
        </p:spPr>
      </p:pic>
      <p:pic>
        <p:nvPicPr>
          <p:cNvPr id="8" name="Picture 3" descr="Video-Lectur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3200400"/>
            <a:ext cx="2590800" cy="2330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video-conf-2"/>
          <p:cNvPicPr>
            <a:picLocks noChangeAspect="1" noChangeArrowheads="1"/>
          </p:cNvPicPr>
          <p:nvPr/>
        </p:nvPicPr>
        <p:blipFill>
          <a:blip r:embed="rId7" cstate="print"/>
          <a:srcRect b="16197"/>
          <a:stretch>
            <a:fillRect/>
          </a:stretch>
        </p:blipFill>
        <p:spPr bwMode="auto">
          <a:xfrm>
            <a:off x="6096000" y="3200400"/>
            <a:ext cx="2743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Picturebush 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038600"/>
            <a:ext cx="2514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Green House 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4038600"/>
            <a:ext cx="2336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IMG_14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028700"/>
            <a:ext cx="279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Nurul Kabir\Desktop\Photos\Biotechnology\IMG_20170613_1030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662" y="959168"/>
            <a:ext cx="4953000" cy="29718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04800" y="381000"/>
            <a:ext cx="845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ICCBS – TISSUE CULTURE PLANT FACILITY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43" r="13043"/>
          <a:stretch/>
        </p:blipFill>
        <p:spPr>
          <a:xfrm>
            <a:off x="5554662" y="4041457"/>
            <a:ext cx="1295400" cy="24536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96111" y="4062412"/>
            <a:ext cx="1737632" cy="243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0" y="1066800"/>
            <a:ext cx="7467600" cy="5334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50908" y="228600"/>
            <a:ext cx="2489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C050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PILOT PLANT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2042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99432"/>
            <a:ext cx="5440680" cy="3886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05000" y="152400"/>
            <a:ext cx="6129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C050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NITROGEN LIQUIFICATION PLANT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0" y="3487511"/>
            <a:ext cx="4678680" cy="334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975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r iqbal ppt\latest photograph\DSC_8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873443"/>
            <a:ext cx="4267200" cy="3505200"/>
          </a:xfrm>
          <a:prstGeom prst="rect">
            <a:avLst/>
          </a:prstGeom>
          <a:noFill/>
        </p:spPr>
      </p:pic>
      <p:pic>
        <p:nvPicPr>
          <p:cNvPr id="1026" name="Picture 2" descr="D:\Dr iqbal ppt\latest photograph\DSC_8738.JPG"/>
          <p:cNvPicPr>
            <a:picLocks noChangeAspect="1" noChangeArrowheads="1"/>
          </p:cNvPicPr>
          <p:nvPr/>
        </p:nvPicPr>
        <p:blipFill>
          <a:blip r:embed="rId3" cstate="print"/>
          <a:srcRect l="10833" t="7500" r="15000" b="8750"/>
          <a:stretch>
            <a:fillRect/>
          </a:stretch>
        </p:blipFill>
        <p:spPr bwMode="auto">
          <a:xfrm rot="16200000">
            <a:off x="5243512" y="2020342"/>
            <a:ext cx="3505200" cy="3733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Rectangle 12"/>
          <p:cNvSpPr/>
          <p:nvPr/>
        </p:nvSpPr>
        <p:spPr>
          <a:xfrm>
            <a:off x="381000" y="381000"/>
            <a:ext cx="845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X-RAY</a:t>
            </a:r>
            <a:r>
              <a:rPr kumimoji="1"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SPECTROSCOPY  FACILITY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CNM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872311"/>
            <a:ext cx="5029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Dr iqbal ppt\latest photograph\DSC_87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810000"/>
            <a:ext cx="3581400" cy="2438400"/>
          </a:xfrm>
          <a:prstGeom prst="rect">
            <a:avLst/>
          </a:prstGeom>
          <a:noFill/>
        </p:spPr>
      </p:pic>
      <p:pic>
        <p:nvPicPr>
          <p:cNvPr id="5" name="Picture 3" descr="Mass-Spectroscop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810000"/>
            <a:ext cx="3733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04800" y="228600"/>
            <a:ext cx="845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MASS SPECTROMETERY FACILITIES AT ICCBS</a:t>
            </a:r>
          </a:p>
        </p:txBody>
      </p:sp>
      <p:sp>
        <p:nvSpPr>
          <p:cNvPr id="2" name="Rectangle 1"/>
          <p:cNvSpPr/>
          <p:nvPr/>
        </p:nvSpPr>
        <p:spPr>
          <a:xfrm>
            <a:off x="2829870" y="3440668"/>
            <a:ext cx="3179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ja-JP" b="1" dirty="0">
                <a:latin typeface="Gill Sans MT" panose="020B0502020104020203" pitchFamily="34" charset="0"/>
                <a:ea typeface="MS PGothic" panose="020B0600070205080204" pitchFamily="34" charset="-128"/>
              </a:rPr>
              <a:t>MALDI-TOF (Ultra-flex-III)</a:t>
            </a:r>
            <a:r>
              <a:rPr lang="en-US" altLang="ja-JP" dirty="0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-90488" y="6384925"/>
            <a:ext cx="8915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sz="2000" b="1" i="1">
                <a:solidFill>
                  <a:srgbClr val="FFFF99"/>
                </a:solidFill>
                <a:latin typeface="Gill Sans MT" panose="020B0502020104020203" pitchFamily="34" charset="0"/>
              </a:rPr>
              <a:t>   </a:t>
            </a:r>
            <a:r>
              <a:rPr lang="fr-FR" sz="2000" b="1">
                <a:latin typeface="Gill Sans MT" panose="020B0502020104020203" pitchFamily="34" charset="0"/>
              </a:rPr>
              <a:t>MASS SPECTROMETER (ELECTRON BOMBARDMENT SYSTEM)</a:t>
            </a:r>
            <a:r>
              <a:rPr lang="fr-FR" sz="2000" b="1" i="1">
                <a:solidFill>
                  <a:srgbClr val="FFFF99"/>
                </a:solidFill>
                <a:latin typeface="Gill Sans MT" panose="020B0502020104020203" pitchFamily="34" charset="0"/>
              </a:rPr>
              <a:t> </a:t>
            </a:r>
            <a:endParaRPr lang="en-US" sz="2000" b="1" i="1">
              <a:solidFill>
                <a:srgbClr val="FFFF99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urul Kabir\Downloads\DSC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5029200" cy="3352800"/>
          </a:xfrm>
          <a:prstGeom prst="rect">
            <a:avLst/>
          </a:prstGeom>
          <a:noFill/>
        </p:spPr>
      </p:pic>
      <p:pic>
        <p:nvPicPr>
          <p:cNvPr id="1027" name="Picture 3" descr="C:\Users\Nurul Kabir\Downloads\DSC_2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429000"/>
            <a:ext cx="4914900" cy="3276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157787" y="2514600"/>
            <a:ext cx="3819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Bruker</a:t>
            </a:r>
            <a:r>
              <a:rPr lang="en-US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Amazon </a:t>
            </a:r>
            <a:endParaRPr lang="en-US" sz="2400" b="1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en-US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(</a:t>
            </a:r>
            <a:r>
              <a:rPr lang="en-US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HPLC Ion Trap)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62" y="3581400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sz="2400" b="1" i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Mexis</a:t>
            </a:r>
            <a:r>
              <a:rPr lang="en-US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II (HPLC QTOF)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Nurul Kabir\Downloads\IMG-20170704-WA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95400"/>
            <a:ext cx="4114800" cy="379960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04800" y="381000"/>
            <a:ext cx="845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CELL CULTURE FACILITY</a:t>
            </a:r>
          </a:p>
        </p:txBody>
      </p:sp>
      <p:pic>
        <p:nvPicPr>
          <p:cNvPr id="8" name="Picture 7" descr="IMG_4273.JPG"/>
          <p:cNvPicPr>
            <a:picLocks noChangeAspect="1"/>
          </p:cNvPicPr>
          <p:nvPr/>
        </p:nvPicPr>
        <p:blipFill>
          <a:blip r:embed="rId3" cstate="print"/>
          <a:srcRect t="16250" b="12500"/>
          <a:stretch>
            <a:fillRect/>
          </a:stretch>
        </p:blipFill>
        <p:spPr>
          <a:xfrm rot="16200000">
            <a:off x="4800600" y="1676400"/>
            <a:ext cx="3810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Nurul Kabir\Desktop\Cell Biology Lab\IMG_20170706_085342.jpg"/>
          <p:cNvPicPr>
            <a:picLocks noChangeAspect="1" noChangeArrowheads="1"/>
          </p:cNvPicPr>
          <p:nvPr/>
        </p:nvPicPr>
        <p:blipFill>
          <a:blip r:embed="rId2" cstate="print"/>
          <a:srcRect t="20106"/>
          <a:stretch>
            <a:fillRect/>
          </a:stretch>
        </p:blipFill>
        <p:spPr bwMode="auto">
          <a:xfrm>
            <a:off x="380999" y="1676399"/>
            <a:ext cx="4005799" cy="3429001"/>
          </a:xfrm>
          <a:prstGeom prst="rect">
            <a:avLst/>
          </a:prstGeom>
          <a:noFill/>
        </p:spPr>
      </p:pic>
      <p:pic>
        <p:nvPicPr>
          <p:cNvPr id="4" name="Picture 5" descr="C:\Users\Nurul Kabir\Desktop\Cell Biology Lab\IMG_20170706_090057.jpg"/>
          <p:cNvPicPr>
            <a:picLocks noChangeAspect="1" noChangeArrowheads="1"/>
          </p:cNvPicPr>
          <p:nvPr/>
        </p:nvPicPr>
        <p:blipFill>
          <a:blip r:embed="rId3" cstate="print"/>
          <a:srcRect t="16129"/>
          <a:stretch>
            <a:fillRect/>
          </a:stretch>
        </p:blipFill>
        <p:spPr bwMode="auto">
          <a:xfrm>
            <a:off x="4572000" y="1676400"/>
            <a:ext cx="4000500" cy="34290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1676400" y="381000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IMAGING FACILITY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38698" y="5465443"/>
            <a:ext cx="769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 dirty="0">
                <a:latin typeface="Gill Sans MT" panose="020B0502020104020203" pitchFamily="34" charset="0"/>
              </a:rPr>
              <a:t>FLORESCENCE </a:t>
            </a:r>
            <a:r>
              <a:rPr lang="en-US" sz="2400" b="1" dirty="0" smtClean="0">
                <a:latin typeface="Gill Sans MT" panose="020B0502020104020203" pitchFamily="34" charset="0"/>
              </a:rPr>
              <a:t>MICROSCOPES</a:t>
            </a:r>
            <a:endParaRPr lang="en-US" sz="2400" b="1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:\Brochure images\DSC_27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601080"/>
            <a:ext cx="3581400" cy="29845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752600" y="165415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CELL PHYSIOLOGY LAB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-1300163" y="5093330"/>
            <a:ext cx="769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 dirty="0" smtClean="0">
                <a:latin typeface="Gill Sans MT" panose="020B0502020104020203" pitchFamily="34" charset="0"/>
              </a:rPr>
              <a:t>PATCH CLAMP</a:t>
            </a:r>
            <a:endParaRPr lang="en-US" sz="2400" b="1" dirty="0">
              <a:latin typeface="Gill Sans MT" panose="020B0502020104020203" pitchFamily="34" charset="0"/>
            </a:endParaRPr>
          </a:p>
        </p:txBody>
      </p:sp>
      <p:pic>
        <p:nvPicPr>
          <p:cNvPr id="6" name="Picture 2" descr="patch clamp set u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8635"/>
            <a:ext cx="4972807" cy="327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Nurul Kabir\Desktop\Genomics Pics\20160223_0933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7100" y="990600"/>
            <a:ext cx="2171700" cy="2057400"/>
          </a:xfrm>
          <a:prstGeom prst="rect">
            <a:avLst/>
          </a:prstGeom>
          <a:noFill/>
        </p:spPr>
      </p:pic>
      <p:pic>
        <p:nvPicPr>
          <p:cNvPr id="3" name="Picture 4" descr="C:\Users\Nurul Kabir\Desktop\Genomics Pics\20170614_124150.jpg"/>
          <p:cNvPicPr>
            <a:picLocks noChangeAspect="1" noChangeArrowheads="1"/>
          </p:cNvPicPr>
          <p:nvPr/>
        </p:nvPicPr>
        <p:blipFill>
          <a:blip r:embed="rId3" cstate="print"/>
          <a:srcRect r="12727"/>
          <a:stretch>
            <a:fillRect/>
          </a:stretch>
        </p:blipFill>
        <p:spPr bwMode="auto">
          <a:xfrm>
            <a:off x="952501" y="990600"/>
            <a:ext cx="2171699" cy="2057399"/>
          </a:xfrm>
          <a:prstGeom prst="rect">
            <a:avLst/>
          </a:prstGeom>
          <a:noFill/>
        </p:spPr>
      </p:pic>
      <p:pic>
        <p:nvPicPr>
          <p:cNvPr id="4" name="Picture 5" descr="C:\Users\Nurul Kabir\Desktop\Genomics Pics\20170614_1247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990600"/>
            <a:ext cx="2209800" cy="19812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04800" y="381000"/>
            <a:ext cx="845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MOLECULAR AND GENOME BIOLOGY LAB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05200" y="3048000"/>
            <a:ext cx="205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Solid State Genome Sequencer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4400" y="3048000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MiSeq</a:t>
            </a:r>
            <a:r>
              <a:rPr lang="en-US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Sequencer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3600" y="2971800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NextSeq</a:t>
            </a:r>
            <a:r>
              <a:rPr lang="en-US" sz="1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Sequencer</a:t>
            </a:r>
          </a:p>
        </p:txBody>
      </p:sp>
      <p:pic>
        <p:nvPicPr>
          <p:cNvPr id="29698" name="Picture 2" descr="Related ima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638550"/>
            <a:ext cx="2209800" cy="200025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914400" y="5681246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ABI – 7500 Real time PCR</a:t>
            </a:r>
            <a:endParaRPr lang="en-US" sz="1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0" name="Picture 4" descr="Image result for veriti thermal cycl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81400" y="3581400"/>
            <a:ext cx="2133600" cy="208666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505200" y="566362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ABI – Verity Thermal Cycler</a:t>
            </a:r>
            <a:endParaRPr lang="en-US" sz="1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13" descr="C:\Users\Nurul Kabir\Desktop\IMG_3744.JPG"/>
          <p:cNvPicPr>
            <a:picLocks noChangeAspect="1" noChangeArrowheads="1"/>
          </p:cNvPicPr>
          <p:nvPr/>
        </p:nvPicPr>
        <p:blipFill>
          <a:blip r:embed="rId7" cstate="print"/>
          <a:srcRect l="8333" t="13333" r="10000" b="23333"/>
          <a:stretch>
            <a:fillRect/>
          </a:stretch>
        </p:blipFill>
        <p:spPr bwMode="auto">
          <a:xfrm>
            <a:off x="5943600" y="3657600"/>
            <a:ext cx="2285999" cy="19812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019800" y="56388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Hitachi – 3500 Genome Analyzer</a:t>
            </a:r>
            <a:endParaRPr lang="en-US" sz="1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urul Kabir\Desktop\Cell Biology Lab\IMG_20170706_122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3657600"/>
            <a:ext cx="4953000" cy="2391688"/>
          </a:xfrm>
          <a:prstGeom prst="rect">
            <a:avLst/>
          </a:prstGeom>
          <a:noFill/>
        </p:spPr>
      </p:pic>
      <p:pic>
        <p:nvPicPr>
          <p:cNvPr id="3" name="Picture 3" descr="C:\Users\Nurul Kabir\Desktop\Cell Biology Lab\IMG_20170706_122521.jpg"/>
          <p:cNvPicPr>
            <a:picLocks noChangeAspect="1" noChangeArrowheads="1"/>
          </p:cNvPicPr>
          <p:nvPr/>
        </p:nvPicPr>
        <p:blipFill>
          <a:blip r:embed="rId3" cstate="print"/>
          <a:srcRect t="8333" r="20370"/>
          <a:stretch>
            <a:fillRect/>
          </a:stretch>
        </p:blipFill>
        <p:spPr bwMode="auto">
          <a:xfrm>
            <a:off x="609600" y="1524000"/>
            <a:ext cx="2667000" cy="40386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04800" y="381000"/>
            <a:ext cx="8458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COMPUTATIONAL RESEARCH FACILTY</a:t>
            </a:r>
          </a:p>
        </p:txBody>
      </p:sp>
      <p:pic>
        <p:nvPicPr>
          <p:cNvPr id="5" name="Picture 4" descr="IMG_4296.JPG"/>
          <p:cNvPicPr>
            <a:picLocks noChangeAspect="1"/>
          </p:cNvPicPr>
          <p:nvPr/>
        </p:nvPicPr>
        <p:blipFill>
          <a:blip r:embed="rId4" cstate="print"/>
          <a:srcRect t="23750"/>
          <a:stretch>
            <a:fillRect/>
          </a:stretch>
        </p:blipFill>
        <p:spPr>
          <a:xfrm>
            <a:off x="3505200" y="1143000"/>
            <a:ext cx="4946754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12719</TotalTime>
  <Words>101</Words>
  <Application>Microsoft Office PowerPoint</Application>
  <PresentationFormat>On-screen Show (4:3)</PresentationFormat>
  <Paragraphs>27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 Farzana</dc:creator>
  <cp:lastModifiedBy>Musharraf1977</cp:lastModifiedBy>
  <cp:revision>686</cp:revision>
  <dcterms:created xsi:type="dcterms:W3CDTF">2013-04-22T03:33:00Z</dcterms:created>
  <dcterms:modified xsi:type="dcterms:W3CDTF">2019-01-29T10:51:56Z</dcterms:modified>
</cp:coreProperties>
</file>